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5"/>
  </p:notesMasterIdLst>
  <p:sldIdLst>
    <p:sldId id="2030" r:id="rId2"/>
    <p:sldId id="2033" r:id="rId3"/>
    <p:sldId id="2006" r:id="rId4"/>
    <p:sldId id="2008" r:id="rId5"/>
    <p:sldId id="2009" r:id="rId6"/>
    <p:sldId id="2010" r:id="rId7"/>
    <p:sldId id="2012" r:id="rId8"/>
    <p:sldId id="2021" r:id="rId9"/>
    <p:sldId id="2011" r:id="rId10"/>
    <p:sldId id="2018" r:id="rId11"/>
    <p:sldId id="2020" r:id="rId12"/>
    <p:sldId id="2019" r:id="rId13"/>
    <p:sldId id="2026" r:id="rId14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>
        <p:scale>
          <a:sx n="100" d="100"/>
          <a:sy n="100" d="100"/>
        </p:scale>
        <p:origin x="1502" y="365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398554" y="2949869"/>
            <a:ext cx="1146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Amazing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Read.me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489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5697" y="2624381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Synthetizer</a:t>
            </a:r>
            <a:endParaRPr lang="en-US" sz="1600" dirty="0">
              <a:solidFill>
                <a:schemeClr val="tx2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86790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460710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NoteOn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NoteOff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871799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460709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132042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586011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4042169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LFO 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4039983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586012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134308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93953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500205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" y="3930157"/>
            <a:ext cx="1588438" cy="900983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58A66801-7482-4DD8-8752-596BA5E19D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89" y="3171013"/>
            <a:ext cx="938911" cy="36817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31699B67-2C0C-4DC4-BEA2-1F25C853684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36" y="3567953"/>
            <a:ext cx="938911" cy="36817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1675C26-36E5-4FA3-B176-C328CF41B98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87" y="4032046"/>
            <a:ext cx="938911" cy="36817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AE4D63DA-6817-4AF8-846E-57E9EB2463F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09" y="4497932"/>
            <a:ext cx="938911" cy="3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234214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834160"/>
            <a:ext cx="2433271" cy="147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double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234214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237169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256</Words>
  <Application>Microsoft Office PowerPoint</Application>
  <PresentationFormat>Presentazione su schermo (16:9)</PresentationFormat>
  <Paragraphs>59</Paragraphs>
  <Slides>13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Luca Cattaneo</cp:lastModifiedBy>
  <cp:revision>22</cp:revision>
  <dcterms:created xsi:type="dcterms:W3CDTF">2021-05-29T16:19:14Z</dcterms:created>
  <dcterms:modified xsi:type="dcterms:W3CDTF">2021-05-30T11:27:00Z</dcterms:modified>
</cp:coreProperties>
</file>